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A9121-A59F-4EFF-9873-7EFD5C108D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Великое поручение и сила благовестия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15308-069D-497A-A9C8-16A5FD9728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Михаил Черенков, </a:t>
            </a:r>
            <a:r>
              <a:rPr lang="en-US" dirty="0"/>
              <a:t>Mission Eurasia</a:t>
            </a:r>
          </a:p>
        </p:txBody>
      </p:sp>
    </p:spTree>
    <p:extLst>
      <p:ext uri="{BB962C8B-B14F-4D97-AF65-F5344CB8AC3E}">
        <p14:creationId xmlns:p14="http://schemas.microsoft.com/office/powerpoint/2010/main" val="1096385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A59F-0A3A-415C-80BF-51E08EDEA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highlight>
                  <a:srgbClr val="00FFFF"/>
                </a:highlight>
              </a:rPr>
              <a:t>22 Ибо и Иудеи требуют чудес, и Еллины ищут мудрости;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23 а мы проповедуем Христа распятого, для Иудеев соблазн, а для Еллинов безумие,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24 для самих же призванных, Иудеев и Еллинов, Христа, Божию силу и Божию премудрость;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25 потому что немудрое Божие премудрее человеков, и немощное Божие сильнее человеков. 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322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E0FC2-2B57-43BC-963F-925CD42AB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highlight>
                  <a:srgbClr val="00FFFF"/>
                </a:highlight>
              </a:rPr>
              <a:t>26 Посмотрите, братия, кто вы, призванные: не много из вас мудрых по плоти, не много сильных, не много благородных;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27 но Бог избрал немудрое мира, чтобы посрамить мудрых, и немощное мира избрал Бог, чтобы посрамить сильное;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28 и незнатное мира и уничиженное и ничего не значащее избрал Бог, чтобы упразднить значащее, -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29 для того, чтобы никакая плоть не хвалилась пред Богом.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30 От Него и вы во Христе Иисусе, Который сделался для нас премудростью от Бога, праведностью и освящением и искуплением,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31 чтобы было, как написано: хвалящийся хвались Господом.</a:t>
            </a:r>
            <a:br>
              <a:rPr lang="ru-RU" dirty="0">
                <a:highlight>
                  <a:srgbClr val="00FFFF"/>
                </a:highlight>
              </a:rPr>
            </a:br>
            <a:endParaRPr lang="en-US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40879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213C8-D93C-41FC-836C-A2DE1E4E6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en-US" dirty="0">
                <a:highlight>
                  <a:srgbClr val="FFFF00"/>
                </a:highlight>
              </a:rPr>
              <a:t>I. </a:t>
            </a:r>
            <a:r>
              <a:rPr lang="ru-RU" dirty="0">
                <a:highlight>
                  <a:srgbClr val="FFFF00"/>
                </a:highlight>
              </a:rPr>
              <a:t>У нас есть все для успеха</a:t>
            </a:r>
            <a:br>
              <a:rPr lang="en-US" dirty="0"/>
            </a:br>
            <a:br>
              <a:rPr lang="ru-RU" dirty="0"/>
            </a:br>
            <a:r>
              <a:rPr lang="ru-RU" sz="3600" dirty="0"/>
              <a:t>в Нем вы обогатились всем, всяким словом и всяким познанием, - ибо свидетельство Христово утвердилось в вас, - так что вы не имеете недостатка ни в каком даровании (5-7)</a:t>
            </a:r>
            <a:br>
              <a:rPr lang="en-US" sz="3600" dirty="0"/>
            </a:br>
            <a:br>
              <a:rPr lang="ru-RU" sz="3600" dirty="0"/>
            </a:br>
            <a:r>
              <a:rPr lang="ru-RU" sz="3600" dirty="0"/>
              <a:t>Бог обогатил вас всеми сокровищами слова и знания и тем подтвердил для вас истинность нашего свидетельства о Христе. И теперь у вас нет недостатка ни в одном из благодатных даров (5-7 в Переводе «Радостная весть»)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048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63F9C-0C8A-437D-B6F3-4E494068D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ighlight>
                  <a:srgbClr val="FFFF00"/>
                </a:highlight>
              </a:rPr>
              <a:t>II. </a:t>
            </a:r>
            <a:r>
              <a:rPr lang="ru-RU" dirty="0">
                <a:highlight>
                  <a:srgbClr val="FFFF00"/>
                </a:highlight>
              </a:rPr>
              <a:t>Не позволяйте разделениям лишить нас цели</a:t>
            </a:r>
            <a:br>
              <a:rPr lang="ru-RU" dirty="0"/>
            </a:br>
            <a:r>
              <a:rPr lang="ru-RU" sz="3600" dirty="0"/>
              <a:t>Умоляю вас, братия, именем Господа нашего Иисуса Христа, чтобы все вы говорили одно, и не было между вами разделений, но чтобы вы соединены были в одном духе и в одних мыслях (10) </a:t>
            </a:r>
            <a:br>
              <a:rPr lang="ru-RU" sz="3600" dirty="0"/>
            </a:br>
            <a:br>
              <a:rPr lang="en-US" sz="3600" dirty="0"/>
            </a:br>
            <a:r>
              <a:rPr lang="ru-RU" sz="3600" dirty="0"/>
              <a:t>Именем Господа нашего Иисуса Христа умоляю вас, братья, будьте все согласны друг с другом. Пусть разногласия не разделяют вас! Пусть сплотит вас единая мысль, единая цель! (10 в Переводе «Радостная Весть»)</a:t>
            </a:r>
            <a:br>
              <a:rPr lang="ru-RU" dirty="0"/>
            </a:b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447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AF3AF-555F-47A8-980F-E2EA35EFA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ighlight>
                  <a:srgbClr val="FFFF00"/>
                </a:highlight>
              </a:rPr>
              <a:t>III. </a:t>
            </a:r>
            <a:r>
              <a:rPr lang="ru-RU" dirty="0">
                <a:highlight>
                  <a:srgbClr val="FFFF00"/>
                </a:highlight>
              </a:rPr>
              <a:t>Не украшайте истину своими словами</a:t>
            </a:r>
            <a:br>
              <a:rPr lang="en-US" dirty="0"/>
            </a:br>
            <a:br>
              <a:rPr lang="ru-RU" dirty="0"/>
            </a:br>
            <a:r>
              <a:rPr lang="ru-RU" sz="3600" dirty="0"/>
              <a:t>благовествовать, не в премудрости слова, чтобы не упразднить креста Христова (17)</a:t>
            </a:r>
            <a:br>
              <a:rPr lang="ru-RU" sz="3600" dirty="0"/>
            </a:br>
            <a:r>
              <a:rPr lang="ru-RU" sz="3600" dirty="0"/>
              <a:t>возвещать Радостную Весть. И не языком человеческой мудрости, чтобы крест Христов не лишился силы (17 в Переводе «Радостная Весть»)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311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A7DD-08DD-461C-96E9-492C6FF74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ighlight>
                  <a:srgbClr val="FFFF00"/>
                </a:highlight>
              </a:rPr>
              <a:t>IV. </a:t>
            </a:r>
            <a:r>
              <a:rPr lang="ru-RU" dirty="0">
                <a:highlight>
                  <a:srgbClr val="FFFF00"/>
                </a:highlight>
              </a:rPr>
              <a:t>Проповедуйте Божью силу и мудрость без угождения людям</a:t>
            </a:r>
            <a:br>
              <a:rPr lang="en-US" dirty="0"/>
            </a:br>
            <a:r>
              <a:rPr lang="ru-RU" sz="3000" dirty="0"/>
              <a:t>Иудеи требуют чудес, и Еллины ищут мудрости; а мы проповедуем Христа распятого, для Иудеев соблазн, а для Еллинов безумие, для самих же призванных, Иудеев и Еллинов, Христа, Божию силу и Божию премудрость (22-24)</a:t>
            </a:r>
            <a:br>
              <a:rPr lang="en-US" sz="3000" dirty="0"/>
            </a:br>
            <a:br>
              <a:rPr lang="ru-RU" sz="3000" dirty="0"/>
            </a:br>
            <a:r>
              <a:rPr lang="ru-RU" sz="3000" dirty="0"/>
              <a:t>в то время как евреи требуют в доказательство чудес, а греки ищут мудрости, мы возвещаем Христа, распятого на кресте! Для евреев это камень преткновения, для язычников — глупость, а для тех, кто призван — и евреев, и греков, — это Христос, явивший собой и Божью силу, и Божью мудрость </a:t>
            </a:r>
            <a:r>
              <a:rPr lang="ru-RU" sz="2200" dirty="0"/>
              <a:t>(22-24 в Переводе «Радостная Весть»)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550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F84B8-9F24-4EEB-95FB-A9B43CD2D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ighlight>
                  <a:srgbClr val="FFFF00"/>
                </a:highlight>
              </a:rPr>
              <a:t>V. </a:t>
            </a:r>
            <a:r>
              <a:rPr lang="ru-RU" dirty="0">
                <a:highlight>
                  <a:srgbClr val="FFFF00"/>
                </a:highlight>
              </a:rPr>
              <a:t>Мы все получили от Него и всю славу должны возвращать Ему</a:t>
            </a:r>
            <a:br>
              <a:rPr lang="ru-RU" dirty="0"/>
            </a:br>
            <a:br>
              <a:rPr lang="en-US" dirty="0"/>
            </a:br>
            <a:r>
              <a:rPr lang="ru-RU" sz="3100" dirty="0"/>
              <a:t>От Него и вы во Христе Иисусе, Который сделался для нас премудростью от Бога, праведностью и освящением и искуплением, чтобы было, как написано: хвалящийся хвались Господом (30-31)</a:t>
            </a:r>
            <a:br>
              <a:rPr lang="ru-RU" sz="3100" dirty="0"/>
            </a:br>
            <a:r>
              <a:rPr lang="ru-RU" sz="3100" dirty="0"/>
              <a:t>Ведь это Бог соединил вас с Христом Иисусом, которого Он сделал для нас мудростью! Благодаря Ему мы оправданы Богом, посвящены Богу, выкуплены на свободу. Следовательно, как говорится в Писании: «Кто хочет похвалиться, пусть похвалится Господом!» </a:t>
            </a:r>
            <a:r>
              <a:rPr lang="ru-RU" sz="2200" dirty="0"/>
              <a:t>(30-31 в Переводе «Радостная Весть»)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137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A0867-03DA-46ED-86E3-A4F7965D3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highlight>
                  <a:srgbClr val="00FF00"/>
                </a:highlight>
              </a:rPr>
              <a:t>Сила Евангелия раскрывается тогда, когда мы</a:t>
            </a:r>
            <a:br>
              <a:rPr lang="ru-RU" dirty="0">
                <a:highlight>
                  <a:srgbClr val="00FF00"/>
                </a:highlight>
              </a:rPr>
            </a:br>
            <a:r>
              <a:rPr lang="ru-RU" dirty="0">
                <a:highlight>
                  <a:srgbClr val="00FF00"/>
                </a:highlight>
              </a:rPr>
              <a:t>- </a:t>
            </a:r>
            <a:r>
              <a:rPr lang="ru-RU" sz="4400" dirty="0">
                <a:highlight>
                  <a:srgbClr val="00FF00"/>
                </a:highlight>
              </a:rPr>
              <a:t>пользуемся полученными о Бога дарами;</a:t>
            </a:r>
            <a:br>
              <a:rPr lang="ru-RU" sz="4400" dirty="0">
                <a:highlight>
                  <a:srgbClr val="00FF00"/>
                </a:highlight>
              </a:rPr>
            </a:br>
            <a:r>
              <a:rPr lang="ru-RU" sz="4400" dirty="0">
                <a:highlight>
                  <a:srgbClr val="00FF00"/>
                </a:highlight>
              </a:rPr>
              <a:t>- избегаем разделений;</a:t>
            </a:r>
            <a:br>
              <a:rPr lang="ru-RU" sz="4400" dirty="0">
                <a:highlight>
                  <a:srgbClr val="00FF00"/>
                </a:highlight>
              </a:rPr>
            </a:br>
            <a:r>
              <a:rPr lang="ru-RU" sz="4400" dirty="0">
                <a:highlight>
                  <a:srgbClr val="00FF00"/>
                </a:highlight>
              </a:rPr>
              <a:t>- проповедуем чистое евангелие без вкусовых добавок;</a:t>
            </a:r>
            <a:br>
              <a:rPr lang="ru-RU" sz="4400" dirty="0">
                <a:highlight>
                  <a:srgbClr val="00FF00"/>
                </a:highlight>
              </a:rPr>
            </a:br>
            <a:r>
              <a:rPr lang="ru-RU" sz="4400" dirty="0">
                <a:highlight>
                  <a:srgbClr val="00FF00"/>
                </a:highlight>
              </a:rPr>
              <a:t>- не угождаем людям, но возвещаем истину;</a:t>
            </a:r>
            <a:br>
              <a:rPr lang="ru-RU" sz="4400" dirty="0">
                <a:highlight>
                  <a:srgbClr val="00FF00"/>
                </a:highlight>
              </a:rPr>
            </a:br>
            <a:r>
              <a:rPr lang="ru-RU" sz="4400" dirty="0">
                <a:highlight>
                  <a:srgbClr val="00FF00"/>
                </a:highlight>
              </a:rPr>
              <a:t>- хвалимся только господом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60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DDF8D5-FFDA-46A6-B581-DBEBFB6EB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498298"/>
          </a:xfrm>
        </p:spPr>
        <p:txBody>
          <a:bodyPr>
            <a:normAutofit fontScale="90000"/>
          </a:bodyPr>
          <a:lstStyle/>
          <a:p>
            <a:r>
              <a:rPr lang="ru-RU" dirty="0"/>
              <a:t>Бог наделяет силой, и лишь затем дает поручение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причина многих наших бед не в том, что мы не благовествуем, или благовествуем плохо.</a:t>
            </a:r>
            <a:br>
              <a:rPr lang="ru-RU" dirty="0"/>
            </a:br>
            <a:r>
              <a:rPr lang="ru-RU" dirty="0"/>
              <a:t>Основная причина бед в том, что мы не принимаем и не используем силу божью для благовестия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1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F70F17-9953-4B23-9C58-85D644D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640910"/>
          </a:xfrm>
        </p:spPr>
        <p:txBody>
          <a:bodyPr/>
          <a:lstStyle/>
          <a:p>
            <a:br>
              <a:rPr lang="ru-RU" dirty="0"/>
            </a:br>
            <a:br>
              <a:rPr lang="ru-RU" dirty="0"/>
            </a:br>
            <a:r>
              <a:rPr lang="ru-RU" dirty="0"/>
              <a:t>Каково наше благовестие –</a:t>
            </a:r>
            <a:br>
              <a:rPr lang="ru-RU" dirty="0"/>
            </a:br>
            <a:br>
              <a:rPr lang="ru-RU" dirty="0"/>
            </a:br>
            <a:r>
              <a:rPr lang="ru-RU" dirty="0"/>
              <a:t>сильное </a:t>
            </a:r>
            <a:br>
              <a:rPr lang="ru-RU" dirty="0"/>
            </a:br>
            <a:br>
              <a:rPr lang="ru-RU" dirty="0"/>
            </a:br>
            <a:r>
              <a:rPr lang="ru-RU" dirty="0"/>
              <a:t>или бессильное?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806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EB8F4C-5266-41FD-B423-DF4570B2E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highlight>
                  <a:srgbClr val="00FFFF"/>
                </a:highlight>
              </a:rPr>
              <a:t>Одиннадцать же учеников пошли в Галилею, на гору, куда повелел им Иисус, и, увидев Его, поклонились Ему, а иные усомнились. И приблизившись Иисус сказал им: </a:t>
            </a:r>
            <a:br>
              <a:rPr lang="en-US" sz="3600" dirty="0">
                <a:highlight>
                  <a:srgbClr val="00FFFF"/>
                </a:highlight>
              </a:rPr>
            </a:br>
            <a:br>
              <a:rPr lang="en-US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дана Мне </a:t>
            </a:r>
            <a:r>
              <a:rPr lang="ru-RU" sz="3600" b="1" dirty="0">
                <a:highlight>
                  <a:srgbClr val="00FFFF"/>
                </a:highlight>
              </a:rPr>
              <a:t>всякая власть</a:t>
            </a:r>
            <a:r>
              <a:rPr lang="ru-RU" sz="3600" dirty="0">
                <a:highlight>
                  <a:srgbClr val="00FFFF"/>
                </a:highlight>
              </a:rPr>
              <a:t> на небе и на земле. </a:t>
            </a:r>
            <a:r>
              <a:rPr lang="ru-RU" sz="3600" b="1" dirty="0">
                <a:highlight>
                  <a:srgbClr val="00FFFF"/>
                </a:highlight>
              </a:rPr>
              <a:t>Итак</a:t>
            </a:r>
            <a:r>
              <a:rPr lang="ru-RU" sz="3600" dirty="0">
                <a:highlight>
                  <a:srgbClr val="00FFFF"/>
                </a:highlight>
              </a:rPr>
              <a:t> </a:t>
            </a:r>
            <a:r>
              <a:rPr lang="ru-RU" sz="3600" b="1" dirty="0">
                <a:highlight>
                  <a:srgbClr val="00FFFF"/>
                </a:highlight>
              </a:rPr>
              <a:t>идите</a:t>
            </a:r>
            <a:r>
              <a:rPr lang="ru-RU" sz="3600" dirty="0">
                <a:highlight>
                  <a:srgbClr val="00FFFF"/>
                </a:highlight>
              </a:rPr>
              <a:t>, научите все народы, крестя их во имя Отца и Сына и Святаго Духа, уча их соблюдать все, что Я повелел вам; и се, </a:t>
            </a:r>
            <a:r>
              <a:rPr lang="ru-RU" sz="3600" b="1" dirty="0">
                <a:highlight>
                  <a:srgbClr val="00FFFF"/>
                </a:highlight>
              </a:rPr>
              <a:t>Я с вами </a:t>
            </a:r>
            <a:r>
              <a:rPr lang="ru-RU" sz="3600" dirty="0">
                <a:highlight>
                  <a:srgbClr val="00FFFF"/>
                </a:highlight>
              </a:rPr>
              <a:t>во все дни до скончания века. Аминь </a:t>
            </a:r>
            <a:br>
              <a:rPr lang="en-US" sz="4000" dirty="0">
                <a:highlight>
                  <a:srgbClr val="00FFFF"/>
                </a:highlight>
              </a:rPr>
            </a:br>
            <a:r>
              <a:rPr lang="ru-RU" sz="2800" dirty="0">
                <a:highlight>
                  <a:srgbClr val="00FFFF"/>
                </a:highlight>
              </a:rPr>
              <a:t>(Матф. 28:16-20)</a:t>
            </a:r>
            <a:endParaRPr lang="en-US" sz="2800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855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6CC57-FEA7-4E3E-AF6B-5F0F25102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highlight>
                  <a:srgbClr val="00FFFF"/>
                </a:highlight>
              </a:rPr>
              <a:t>1 Кор. 1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1 Павел, волею Божиею призванный Апостол Иисуса Христа, и Сосфен брат,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2 церкви Божией, находящейся в Коринфе, освященным во Христе Иисусе, призванным святым, со всеми призывающими имя Господа нашего Иисуса Христа, во всяком месте, у них и у нас: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3 благодать вам и мир от Бога Отца нашего и Господа Иисуса Христа.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4 Непрестанно благодарю Бога моего за вас, ради благодати Божией, дарованной вам во Христе Иисусе, </a:t>
            </a:r>
            <a:br>
              <a:rPr lang="ru-RU" dirty="0">
                <a:highlight>
                  <a:srgbClr val="00FFFF"/>
                </a:highlight>
              </a:rPr>
            </a:br>
            <a:endParaRPr lang="en-US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527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E2B15-DFE7-429B-83D4-1DEB67B40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highlight>
                  <a:srgbClr val="00FFFF"/>
                </a:highlight>
              </a:rPr>
              <a:t>5 потому что в Нем вы обогатились всем, всяким словом и всяким познанием, -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6 ибо свидетельство Христово утвердилось в вас, -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7 так что вы не имеете недостатка ни в каком даровании, ожидая явления Господа нашего Иисуса Христа,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8 Который и утвердит вас до конца, чтобы вам быть неповинными в день Господа нашего Иисуса Христа. 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87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A7801-DCAC-42C3-AFB7-522C066A2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highlight>
                  <a:srgbClr val="00FFFF"/>
                </a:highlight>
              </a:rPr>
              <a:t>9 Верен Бог, Которым вы призваны в общение Сына Его Иисуса Христа, Господа нашего.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10 Умоляю вас, братия, именем Господа нашего Иисуса Христа, чтобы все вы говорили одно, и не было между вами разделений, но чтобы вы соединены были в одном духе и в одних мыслях.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11 Ибо от домашних Хлоиных сделалось мне известным о вас, братия мои, что между вами есть споры.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12 Я разумею то, что у вас говорят: "я Павлов "; "я Аполлосов "; "я Кифин "; "а я Христов ". </a:t>
            </a:r>
            <a:br>
              <a:rPr lang="ru-RU" sz="3100" dirty="0">
                <a:highlight>
                  <a:srgbClr val="00FFFF"/>
                </a:highlight>
              </a:rPr>
            </a:br>
            <a:r>
              <a:rPr lang="ru-RU" sz="3100" dirty="0">
                <a:highlight>
                  <a:srgbClr val="00FFFF"/>
                </a:highlight>
              </a:rPr>
              <a:t>13 Разве разделился Христос? разве Павел распялся за вас? или во имя Павла вы крестились? 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40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A76F7-EC9C-4A1B-BCAF-E9ACC4602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600" dirty="0"/>
            </a:br>
            <a:r>
              <a:rPr lang="ru-RU" sz="3600" dirty="0">
                <a:highlight>
                  <a:srgbClr val="00FFFF"/>
                </a:highlight>
              </a:rPr>
              <a:t>14 Благодарю Бога, что я никого из вас не крестил, кроме Криспа и Гаия,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15 дабы не сказал кто, что я крестил в мое имя.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16 Крестил я также Стефанов дом; а крестил ли еще кого, не знаю.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17 Ибо Христос послал меня не крестить, а благовествовать, не в премудрости слова, чтобы не упразднить креста Христова. 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49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43B08-D497-42D8-AB00-68DEA103A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highlight>
                  <a:srgbClr val="00FFFF"/>
                </a:highlight>
              </a:rPr>
              <a:t>18 Ибо слово о кресте для погибающих юродство есть, а для нас, спасаемых, - сила Божия.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19 Ибо написано: погублю мудрость мудрецов, и разум разумных отвергну.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20 Где мудрец? где книжник? где совопросник века сего? Не обратил ли Бог мудрость мира сего в безумие? </a:t>
            </a:r>
            <a:br>
              <a:rPr lang="ru-RU" sz="3600" dirty="0">
                <a:highlight>
                  <a:srgbClr val="00FFFF"/>
                </a:highlight>
              </a:rPr>
            </a:br>
            <a:r>
              <a:rPr lang="ru-RU" sz="3600" dirty="0">
                <a:highlight>
                  <a:srgbClr val="00FFFF"/>
                </a:highlight>
              </a:rPr>
              <a:t>21 Ибо когда мир своею мудростью не познал Бога в премудрости Божией, то благоугодно было Богу юродством проповеди спасти верующих. 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72198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19</TotalTime>
  <Words>192</Words>
  <Application>Microsoft Office PowerPoint</Application>
  <PresentationFormat>Widescreen</PresentationFormat>
  <Paragraphs>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Corbel</vt:lpstr>
      <vt:lpstr>Gill Sans MT</vt:lpstr>
      <vt:lpstr>Impact</vt:lpstr>
      <vt:lpstr>Badge</vt:lpstr>
      <vt:lpstr>Великое поручение и сила благовестия</vt:lpstr>
      <vt:lpstr>Бог наделяет силой, и лишь затем дает поручение  причина многих наших бед не в том, что мы не благовествуем, или благовествуем плохо. Основная причина бед в том, что мы не принимаем и не используем силу божью для благовестия    </vt:lpstr>
      <vt:lpstr>  Каково наше благовестие –  сильное   или бессильное?</vt:lpstr>
      <vt:lpstr>Одиннадцать же учеников пошли в Галилею, на гору, куда повелел им Иисус, и, увидев Его, поклонились Ему, а иные усомнились. И приблизившись Иисус сказал им:   дана Мне всякая власть на небе и на земле. Итак идите, научите все народы, крестя их во имя Отца и Сына и Святаго Духа, уча их соблюдать все, что Я повелел вам; и се, Я с вами во все дни до скончания века. Аминь  (Матф. 28:16-20)</vt:lpstr>
      <vt:lpstr>1 Кор. 1 1 Павел, волею Божиею призванный Апостол Иисуса Христа, и Сосфен брат,  2 церкви Божией, находящейся в Коринфе, освященным во Христе Иисусе, призванным святым, со всеми призывающими имя Господа нашего Иисуса Христа, во всяком месте, у них и у нас:  3 благодать вам и мир от Бога Отца нашего и Господа Иисуса Христа.  4 Непрестанно благодарю Бога моего за вас, ради благодати Божией, дарованной вам во Христе Иисусе,  </vt:lpstr>
      <vt:lpstr>5 потому что в Нем вы обогатились всем, всяким словом и всяким познанием, -  6 ибо свидетельство Христово утвердилось в вас, -  7 так что вы не имеете недостатка ни в каком даровании, ожидая явления Господа нашего Иисуса Христа,  8 Который и утвердит вас до конца, чтобы вам быть неповинными в день Господа нашего Иисуса Христа.  </vt:lpstr>
      <vt:lpstr>9 Верен Бог, Которым вы призваны в общение Сына Его Иисуса Христа, Господа нашего.  10 Умоляю вас, братия, именем Господа нашего Иисуса Христа, чтобы все вы говорили одно, и не было между вами разделений, но чтобы вы соединены были в одном духе и в одних мыслях.  11 Ибо от домашних Хлоиных сделалось мне известным о вас, братия мои, что между вами есть споры.  12 Я разумею то, что у вас говорят: "я Павлов "; "я Аполлосов "; "я Кифин "; "а я Христов ".  13 Разве разделился Христос? разве Павел распялся за вас? или во имя Павла вы крестились?  </vt:lpstr>
      <vt:lpstr> 14 Благодарю Бога, что я никого из вас не крестил, кроме Криспа и Гаия,  15 дабы не сказал кто, что я крестил в мое имя.  16 Крестил я также Стефанов дом; а крестил ли еще кого, не знаю.  17 Ибо Христос послал меня не крестить, а благовествовать, не в премудрости слова, чтобы не упразднить креста Христова.  </vt:lpstr>
      <vt:lpstr>18 Ибо слово о кресте для погибающих юродство есть, а для нас, спасаемых, - сила Божия.  19 Ибо написано: погублю мудрость мудрецов, и разум разумных отвергну.  20 Где мудрец? где книжник? где совопросник века сего? Не обратил ли Бог мудрость мира сего в безумие?  21 Ибо когда мир своею мудростью не познал Бога в премудрости Божией, то благоугодно было Богу юродством проповеди спасти верующих.  </vt:lpstr>
      <vt:lpstr>22 Ибо и Иудеи требуют чудес, и Еллины ищут мудрости;  23 а мы проповедуем Христа распятого, для Иудеев соблазн, а для Еллинов безумие,  24 для самих же призванных, Иудеев и Еллинов, Христа, Божию силу и Божию премудрость;  25 потому что немудрое Божие премудрее человеков, и немощное Божие сильнее человеков.  </vt:lpstr>
      <vt:lpstr>26 Посмотрите, братия, кто вы, призванные: не много из вас мудрых по плоти, не много сильных, не много благородных;  27 но Бог избрал немудрое мира, чтобы посрамить мудрых, и немощное мира избрал Бог, чтобы посрамить сильное;  28 и незнатное мира и уничиженное и ничего не значащее избрал Бог, чтобы упразднить значащее, -  29 для того, чтобы никакая плоть не хвалилась пред Богом.  30 От Него и вы во Христе Иисусе, Который сделался для нас премудростью от Бога, праведностью и освящением и искуплением,  31 чтобы было, как написано: хвалящийся хвались Господом. </vt:lpstr>
      <vt:lpstr> I. У нас есть все для успеха  в Нем вы обогатились всем, всяким словом и всяким познанием, - ибо свидетельство Христово утвердилось в вас, - так что вы не имеете недостатка ни в каком даровании (5-7)  Бог обогатил вас всеми сокровищами слова и знания и тем подтвердил для вас истинность нашего свидетельства о Христе. И теперь у вас нет недостатка ни в одном из благодатных даров (5-7 в Переводе «Радостная весть») </vt:lpstr>
      <vt:lpstr>II. Не позволяйте разделениям лишить нас цели Умоляю вас, братия, именем Господа нашего Иисуса Христа, чтобы все вы говорили одно, и не было между вами разделений, но чтобы вы соединены были в одном духе и в одних мыслях (10)   Именем Господа нашего Иисуса Христа умоляю вас, братья, будьте все согласны друг с другом. Пусть разногласия не разделяют вас! Пусть сплотит вас единая мысль, единая цель! (10 в Переводе «Радостная Весть»)  </vt:lpstr>
      <vt:lpstr>III. Не украшайте истину своими словами  благовествовать, не в премудрости слова, чтобы не упразднить креста Христова (17) возвещать Радостную Весть. И не языком человеческой мудрости, чтобы крест Христов не лишился силы (17 в Переводе «Радостная Весть») </vt:lpstr>
      <vt:lpstr>IV. Проповедуйте Божью силу и мудрость без угождения людям Иудеи требуют чудес, и Еллины ищут мудрости; а мы проповедуем Христа распятого, для Иудеев соблазн, а для Еллинов безумие, для самих же призванных, Иудеев и Еллинов, Христа, Божию силу и Божию премудрость (22-24)  в то время как евреи требуют в доказательство чудес, а греки ищут мудрости, мы возвещаем Христа, распятого на кресте! Для евреев это камень преткновения, для язычников — глупость, а для тех, кто призван — и евреев, и греков, — это Христос, явивший собой и Божью силу, и Божью мудрость (22-24 в Переводе «Радостная Весть») </vt:lpstr>
      <vt:lpstr>V. Мы все получили от Него и всю славу должны возвращать Ему  От Него и вы во Христе Иисусе, Который сделался для нас премудростью от Бога, праведностью и освящением и искуплением, чтобы было, как написано: хвалящийся хвались Господом (30-31) Ведь это Бог соединил вас с Христом Иисусом, которого Он сделал для нас мудростью! Благодаря Ему мы оправданы Богом, посвящены Богу, выкуплены на свободу. Следовательно, как говорится в Писании: «Кто хочет похвалиться, пусть похвалится Господом!» (30-31 в Переводе «Радостная Весть») </vt:lpstr>
      <vt:lpstr>Сила Евангелия раскрывается тогда, когда мы - пользуемся полученными о Бога дарами; - избегаем разделений; - проповедуем чистое евангелие без вкусовых добавок; - не угождаем людям, но возвещаем истину; - хвалимся только господом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Великое поручение и сила благовестия</dc:title>
  <dc:creator>mykhailocherenkov</dc:creator>
  <cp:lastModifiedBy>mykhailocherenkov</cp:lastModifiedBy>
  <cp:revision>4</cp:revision>
  <dcterms:created xsi:type="dcterms:W3CDTF">2019-10-04T19:22:27Z</dcterms:created>
  <dcterms:modified xsi:type="dcterms:W3CDTF">2019-10-14T16:13:30Z</dcterms:modified>
</cp:coreProperties>
</file>